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12"/>
  </p:notesMasterIdLst>
  <p:handoutMasterIdLst>
    <p:handoutMasterId r:id="rId13"/>
  </p:handout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D2EA776-6486-409F-9E42-BD4FCC6A44A1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E602E8-7778-4840-9C52-CF866E2E76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0039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435DDD2-5AEF-4CE6-93B6-6FB9C678CC40}" type="datetime1">
              <a:rPr lang="pt-BR" smtClean="0"/>
              <a:t>17/11/2023</a:t>
            </a:fld>
            <a:endParaRPr lang="en-US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Clique para editar o texto Mestre</a:t>
            </a:r>
            <a:endParaRPr lang="en-US"/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86D5CD-F53C-40AA-8F25-6C53AFF44EC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9813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0DF503-732B-4721-AC20-D30104D5F450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780597-7E4C-49B1-8DFA-506BCE34072C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6DF03D-7AFC-47DF-9591-1326FF7AD073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F37908-64F6-4BF1-AEF9-1375A5CF069B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1" name="Caixa de texto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sz="800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3" name="Caixa de texto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EB9173-D618-48E2-BAA6-9B20DA9854D6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dirty="0"/>
              <a:t>Clique para editar o texto 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dirty="0"/>
              <a:t>Clique para editar o texto 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dirty="0"/>
              <a:t>Clique para editar o texto 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656C95-E4AE-4A94-B561-99A0CE0FFCF1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Imagem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Imagem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E37451-1E5D-4C34-A14E-8751AAE8ED71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86FF3C-CA41-4B49-8218-6AF2FC913B34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E96C44-523A-4872-94D5-24CBDA5A9CC6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7F1835-ADE7-4D9D-BC53-5437D497D352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C27969-B261-4FC0-A695-A95DDDE99FA1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Imagem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E1FA99-845B-4C70-A7F6-30DFC6887F18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21B2C5-876A-49CE-ABA3-C1DCCF367A6A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D6572E-AB9B-40B1-9767-99FBEEEC4B22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B8ECB5-1E4B-48B5-BE59-C94C33D986AE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dirty="0"/>
              <a:t>Clique no ícone para adicionar uma imagem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8366F3-1C7E-4E4B-910E-50900CEA2133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F9D740CA-AC13-4698-BFA2-D15C37DF415A}" type="datetime1">
              <a:rPr lang="pt-BR" smtClean="0"/>
              <a:t>17/11/2023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xícara, café, comida e bebida&#10;&#10;Descrição gerada automaticamente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 rtlCol="0">
            <a:normAutofit/>
          </a:bodyPr>
          <a:lstStyle/>
          <a:p>
            <a:pPr rtl="0"/>
            <a:r>
              <a:rPr lang="pt-BR" sz="4000" dirty="0"/>
              <a:t>D</a:t>
            </a:r>
            <a:r>
              <a:rPr lang="pt-br" sz="4000" dirty="0"/>
              <a:t>OSSIÊ COMPETITIVO: GOOGLE INC.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2921" y="4019991"/>
            <a:ext cx="6280030" cy="1216243"/>
          </a:xfrm>
        </p:spPr>
        <p:txBody>
          <a:bodyPr rtlCol="0">
            <a:normAutofit/>
          </a:bodyPr>
          <a:lstStyle/>
          <a:p>
            <a:pPr algn="l" rtl="0"/>
            <a:r>
              <a:rPr lang="pt-BR" sz="2800" dirty="0"/>
              <a:t>PREPARADO POR : BRUNO RIBEIRO</a:t>
            </a:r>
            <a:br>
              <a:rPr lang="pt-BR" sz="2800" dirty="0"/>
            </a:br>
            <a:r>
              <a:rPr lang="pt-BR" sz="2800" dirty="0"/>
              <a:t>DATA 17/11/2023</a:t>
            </a:r>
            <a:endParaRPr lang="pt-br" sz="28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5895F52-FAAE-407B-8765-30625B6AF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486" y="4019991"/>
            <a:ext cx="3458731" cy="230582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0880E7-CA99-423A-8EED-E43DFC5B3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64D84A8E-55F9-4349-A309-F18D7A1BD1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2944871"/>
              </p:ext>
            </p:extLst>
          </p:nvPr>
        </p:nvGraphicFramePr>
        <p:xfrm>
          <a:off x="1426634" y="718080"/>
          <a:ext cx="7934325" cy="439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Worksheet" r:id="rId3" imgW="7934285" imgH="4391089" progId="Excel.Sheet.12">
                  <p:embed/>
                </p:oleObj>
              </mc:Choice>
              <mc:Fallback>
                <p:oleObj name="Worksheet" r:id="rId3" imgW="7934285" imgH="439108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26634" y="718080"/>
                        <a:ext cx="7934325" cy="439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4268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27838-1584-4E85-A54E-6FC446952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i="1" dirty="0"/>
              <a:t>I. História e Visão Geral da Google como concorrente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185B5B-17BD-4F33-90F9-70DE8683A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7126024" cy="3924299"/>
          </a:xfrm>
        </p:spPr>
        <p:txBody>
          <a:bodyPr/>
          <a:lstStyle/>
          <a:p>
            <a:r>
              <a:rPr lang="pt-BR" dirty="0"/>
              <a:t>A Google Inc., fundada em 1998 por Larry Page e Sergey Brin, é uma gigante global no setor de</a:t>
            </a:r>
          </a:p>
          <a:p>
            <a:r>
              <a:rPr lang="pt-BR" dirty="0"/>
              <a:t>tecnologia, conhecida por suas inovações em pesquisa online e serviços digitais. A empresa</a:t>
            </a:r>
          </a:p>
          <a:p>
            <a:r>
              <a:rPr lang="pt-BR" dirty="0"/>
              <a:t>começou como um mecanismo de busca e evoluiu para uma variedade de produtos e serviços,</a:t>
            </a:r>
          </a:p>
          <a:p>
            <a:r>
              <a:rPr lang="pt-BR" dirty="0"/>
              <a:t>tornando-se uma das empresas mais influentes e valiosas do mundo.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29B4BA-24E8-4DCC-8EED-894ADAE6C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CCB982E-7B12-4513-BEBB-E8E6C0625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048" y="2562046"/>
            <a:ext cx="3909362" cy="21990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38583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647-50A2-4D58-BFE6-D052F5D3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i="1" dirty="0"/>
              <a:t>II. Principais Produtos e Serviços Oferecidos pela Google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F9C07C-6D70-4E40-BA8A-8B552A1D3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 Mecanismo de Busca</a:t>
            </a:r>
          </a:p>
          <a:p>
            <a:r>
              <a:rPr lang="pt-BR" dirty="0"/>
              <a:t> Sistema Operacional: </a:t>
            </a:r>
          </a:p>
          <a:p>
            <a:r>
              <a:rPr lang="pt-BR" dirty="0"/>
              <a:t>Produtos de Consumo: </a:t>
            </a:r>
          </a:p>
          <a:p>
            <a:r>
              <a:rPr lang="pt-BR" dirty="0"/>
              <a:t>Publicidade Online: </a:t>
            </a:r>
          </a:p>
          <a:p>
            <a:r>
              <a:rPr lang="pt-BR" dirty="0"/>
              <a:t>Computação em Nuvem: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ED812A-2D7D-483F-BB39-E680CDD06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3AC85CA-5E48-4397-AF84-C6001A44D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04" y="1981199"/>
            <a:ext cx="5715000" cy="38100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0240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5C6336-00AC-49B8-BBC7-0DE6C115D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i="1" dirty="0"/>
              <a:t>MECANISMO DE BUSCA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BE1106-E907-47E4-8277-42E8AB7DE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035" y="2355429"/>
            <a:ext cx="4744528" cy="2113054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Google Search é a espinha dorsal da empresa,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processando bilhões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consultas diárias em vários idiomas.</a:t>
            </a:r>
          </a:p>
          <a:p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79E694-E0E2-4965-B03E-A885A85DF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9312308-8E6C-4406-AE4A-0CB805988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250" y="2603289"/>
            <a:ext cx="6619875" cy="35147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62726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26F560-192D-4212-9824-6392DA503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i="1" dirty="0">
                <a:effectLst/>
              </a:rPr>
              <a:t>SISTEMA OPERACINAL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A9CA95D-BF74-4900-9CF1-D900BFD97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3373533" cy="3924299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Android é um sistema operacional líder para dispositivos móveis,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abrangendo a maioria dos smartphones do mundo.</a:t>
            </a:r>
          </a:p>
          <a:p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1A7E46-33C2-4171-9E59-1F766FC6C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884BD9C-72CF-4EBC-B37F-3ABFD7E96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572" y="2581274"/>
            <a:ext cx="4514850" cy="27051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4447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B17C47-4F25-4797-9C52-D3CC23E97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i="1" dirty="0"/>
              <a:t>PRODUTO DE CONSUMO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983B48-8553-44E8-B175-95BBCE87B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3468" y="1998134"/>
            <a:ext cx="3158066" cy="2844800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Gmail, Google Maps, Google Drive, YouTube, entre outros, fazem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parte do ecossistema de produtos que oferecem uma experiência integrada aos usuários.</a:t>
            </a:r>
          </a:p>
          <a:p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742EAC-1CD0-4E0E-88DA-DBFB64F1C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C6F4A8EC-970A-4DB1-9842-2D32593CE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75" y="1806576"/>
            <a:ext cx="2376629" cy="20256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EB9F5690-8BA2-47FF-AEDA-601046F583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442" y="1984375"/>
            <a:ext cx="2975956" cy="167005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E153472C-F837-4113-A540-2D4B72DD4B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391" y="4695823"/>
            <a:ext cx="2505077" cy="167005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10C1B1E-61C0-4C4F-80C7-15AC6AFCD0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532" y="4624916"/>
            <a:ext cx="3102309" cy="17409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2449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24FCCA-C491-499E-8875-CA2295177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i="1" dirty="0"/>
              <a:t>PUBLICIDADE ONLINE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083915-33C1-4EA8-BA29-39E0C9BF9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1"/>
            <a:ext cx="3048605" cy="3384550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Google </a:t>
            </a:r>
            <a:r>
              <a:rPr lang="pt-B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Ads</a:t>
            </a: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é uma plataforma líder em publicidade online, gerando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receitas significativas para a empresa.</a:t>
            </a:r>
          </a:p>
          <a:p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95BFA8-8A35-4EBA-B983-AD9DA2F21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1B52954-3060-4C55-A716-79DA96813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262" y="2889251"/>
            <a:ext cx="3657607" cy="19111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43487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73227C-7993-4C4F-9646-4E2FAEFAF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i="1" dirty="0"/>
              <a:t>COMPUTAÇÃO EM NUVEM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CE08A1-AFBB-48E0-8262-F256B9073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1"/>
            <a:ext cx="3023205" cy="3511550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Google Cloud oferece soluções de computação em nuvem e</a:t>
            </a:r>
          </a:p>
          <a:p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serviços empresariais</a:t>
            </a:r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901844-A56C-4163-A071-110468E42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27D7D9D-97A2-4A21-98CE-388A8DC47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975" y="2666999"/>
            <a:ext cx="4514850" cy="25336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55518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E7FD22-3B23-4D49-8A28-F1219564E9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93136" y="6183311"/>
            <a:ext cx="2743200" cy="365125"/>
          </a:xfrm>
        </p:spPr>
        <p:txBody>
          <a:bodyPr/>
          <a:lstStyle/>
          <a:p>
            <a:pPr rtl="0"/>
            <a:fld id="{3FCCB403-0313-4A5E-8E36-77BFB7215ED9}" type="datetime1">
              <a:rPr lang="pt-BR" smtClean="0"/>
              <a:t>17/11/2023</a:t>
            </a:fld>
            <a:endParaRPr lang="en-US" dirty="0"/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7856C13E-BD4B-451A-92DE-4B8407385A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9045706"/>
              </p:ext>
            </p:extLst>
          </p:nvPr>
        </p:nvGraphicFramePr>
        <p:xfrm>
          <a:off x="1770064" y="47150"/>
          <a:ext cx="8347603" cy="61361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Worksheet" r:id="rId3" imgW="12477830" imgH="9172459" progId="Excel.Sheet.12">
                  <p:embed/>
                </p:oleObj>
              </mc:Choice>
              <mc:Fallback>
                <p:oleObj name="Worksheet" r:id="rId3" imgW="12477830" imgH="917245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70064" y="47150"/>
                        <a:ext cx="8347603" cy="61361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281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26_TF12214701" id="{5D565F68-5A4C-4385-9096-18BECD4C5627}" vid="{B4809734-240F-4448-8EC4-45DBE2F02D7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{B5103D19-DAC6-408D-B66B-641D02F437A7}tf12214701_win32</Template>
  <TotalTime>71</TotalTime>
  <Words>234</Words>
  <Application>Microsoft Office PowerPoint</Application>
  <PresentationFormat>Widescreen</PresentationFormat>
  <Paragraphs>38</Paragraphs>
  <Slides>10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2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Calibri</vt:lpstr>
      <vt:lpstr>Goudy Old Style</vt:lpstr>
      <vt:lpstr>Wingdings 2</vt:lpstr>
      <vt:lpstr>SlateVTI</vt:lpstr>
      <vt:lpstr>Planilha do Microsoft Excel</vt:lpstr>
      <vt:lpstr>Worksheet</vt:lpstr>
      <vt:lpstr>DOSSIÊ COMPETITIVO: GOOGLE INC.</vt:lpstr>
      <vt:lpstr>I. História e Visão Geral da Google como concorrente</vt:lpstr>
      <vt:lpstr>II. Principais Produtos e Serviços Oferecidos pela Google</vt:lpstr>
      <vt:lpstr>MECANISMO DE BUSCA</vt:lpstr>
      <vt:lpstr>SISTEMA OPERACINAL</vt:lpstr>
      <vt:lpstr>PRODUTO DE CONSUMO</vt:lpstr>
      <vt:lpstr>PUBLICIDADE ONLINE</vt:lpstr>
      <vt:lpstr>COMPUTAÇÃO EM NUVEM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DOSSIÊ COMPETITIVO: GOOGLE INC.</dc:title>
  <dc:creator>Aluno manha</dc:creator>
  <cp:lastModifiedBy>Aluno manha</cp:lastModifiedBy>
  <cp:revision>9</cp:revision>
  <dcterms:created xsi:type="dcterms:W3CDTF">2023-11-17T11:23:20Z</dcterms:created>
  <dcterms:modified xsi:type="dcterms:W3CDTF">2023-11-17T13:19:59Z</dcterms:modified>
</cp:coreProperties>
</file>

<file path=docProps/thumbnail.jpeg>
</file>